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1"/>
  </p:notesMasterIdLst>
  <p:handoutMasterIdLst>
    <p:handoutMasterId r:id="rId122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808" r:id="rId15"/>
    <p:sldId id="809" r:id="rId16"/>
    <p:sldId id="810" r:id="rId17"/>
    <p:sldId id="811" r:id="rId18"/>
    <p:sldId id="816" r:id="rId19"/>
    <p:sldId id="817" r:id="rId20"/>
    <p:sldId id="818" r:id="rId21"/>
    <p:sldId id="812" r:id="rId22"/>
    <p:sldId id="814" r:id="rId23"/>
    <p:sldId id="815" r:id="rId24"/>
    <p:sldId id="922" r:id="rId25"/>
    <p:sldId id="819" r:id="rId26"/>
    <p:sldId id="820" r:id="rId27"/>
    <p:sldId id="821" r:id="rId28"/>
    <p:sldId id="822" r:id="rId29"/>
    <p:sldId id="906" r:id="rId30"/>
    <p:sldId id="823" r:id="rId31"/>
    <p:sldId id="824" r:id="rId32"/>
    <p:sldId id="825" r:id="rId33"/>
    <p:sldId id="924" r:id="rId34"/>
    <p:sldId id="925" r:id="rId35"/>
    <p:sldId id="826" r:id="rId36"/>
    <p:sldId id="828" r:id="rId37"/>
    <p:sldId id="827" r:id="rId38"/>
    <p:sldId id="829" r:id="rId39"/>
    <p:sldId id="909" r:id="rId40"/>
    <p:sldId id="910" r:id="rId41"/>
    <p:sldId id="911" r:id="rId42"/>
    <p:sldId id="830" r:id="rId43"/>
    <p:sldId id="832" r:id="rId44"/>
    <p:sldId id="834" r:id="rId45"/>
    <p:sldId id="902" r:id="rId46"/>
    <p:sldId id="835" r:id="rId47"/>
    <p:sldId id="837" r:id="rId48"/>
    <p:sldId id="838" r:id="rId49"/>
    <p:sldId id="836" r:id="rId50"/>
    <p:sldId id="839" r:id="rId51"/>
    <p:sldId id="840" r:id="rId52"/>
    <p:sldId id="841" r:id="rId53"/>
    <p:sldId id="842" r:id="rId54"/>
    <p:sldId id="843" r:id="rId55"/>
    <p:sldId id="844" r:id="rId56"/>
    <p:sldId id="845" r:id="rId57"/>
    <p:sldId id="913" r:id="rId58"/>
    <p:sldId id="846" r:id="rId59"/>
    <p:sldId id="847" r:id="rId60"/>
    <p:sldId id="848" r:id="rId61"/>
    <p:sldId id="849" r:id="rId62"/>
    <p:sldId id="850" r:id="rId63"/>
    <p:sldId id="851" r:id="rId64"/>
    <p:sldId id="854" r:id="rId65"/>
    <p:sldId id="916" r:id="rId66"/>
    <p:sldId id="915" r:id="rId67"/>
    <p:sldId id="855" r:id="rId68"/>
    <p:sldId id="856" r:id="rId69"/>
    <p:sldId id="917" r:id="rId70"/>
    <p:sldId id="857" r:id="rId71"/>
    <p:sldId id="858" r:id="rId72"/>
    <p:sldId id="859" r:id="rId73"/>
    <p:sldId id="860" r:id="rId74"/>
    <p:sldId id="869" r:id="rId75"/>
    <p:sldId id="861" r:id="rId76"/>
    <p:sldId id="862" r:id="rId77"/>
    <p:sldId id="863" r:id="rId78"/>
    <p:sldId id="864" r:id="rId79"/>
    <p:sldId id="865" r:id="rId80"/>
    <p:sldId id="866" r:id="rId81"/>
    <p:sldId id="921" r:id="rId82"/>
    <p:sldId id="870" r:id="rId83"/>
    <p:sldId id="871" r:id="rId84"/>
    <p:sldId id="872" r:id="rId85"/>
    <p:sldId id="873" r:id="rId86"/>
    <p:sldId id="852" r:id="rId87"/>
    <p:sldId id="874" r:id="rId88"/>
    <p:sldId id="920" r:id="rId89"/>
    <p:sldId id="875" r:id="rId90"/>
    <p:sldId id="876" r:id="rId91"/>
    <p:sldId id="877" r:id="rId92"/>
    <p:sldId id="878" r:id="rId93"/>
    <p:sldId id="879" r:id="rId94"/>
    <p:sldId id="880" r:id="rId95"/>
    <p:sldId id="881" r:id="rId96"/>
    <p:sldId id="882" r:id="rId97"/>
    <p:sldId id="919" r:id="rId98"/>
    <p:sldId id="883" r:id="rId99"/>
    <p:sldId id="884" r:id="rId100"/>
    <p:sldId id="853" r:id="rId101"/>
    <p:sldId id="885" r:id="rId102"/>
    <p:sldId id="886" r:id="rId103"/>
    <p:sldId id="887" r:id="rId104"/>
    <p:sldId id="888" r:id="rId105"/>
    <p:sldId id="889" r:id="rId106"/>
    <p:sldId id="891" r:id="rId107"/>
    <p:sldId id="890" r:id="rId108"/>
    <p:sldId id="905" r:id="rId109"/>
    <p:sldId id="892" r:id="rId110"/>
    <p:sldId id="894" r:id="rId111"/>
    <p:sldId id="895" r:id="rId112"/>
    <p:sldId id="896" r:id="rId113"/>
    <p:sldId id="897" r:id="rId114"/>
    <p:sldId id="899" r:id="rId115"/>
    <p:sldId id="900" r:id="rId116"/>
    <p:sldId id="901" r:id="rId117"/>
    <p:sldId id="926" r:id="rId118"/>
    <p:sldId id="898" r:id="rId119"/>
    <p:sldId id="415" r:id="rId12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5.xml"/><Relationship Id="rId7" Type="http://schemas.openxmlformats.org/officeDocument/2006/relationships/image" Target="../media/image7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.jpeg"/><Relationship Id="rId10" Type="http://schemas.openxmlformats.org/officeDocument/2006/relationships/image" Target="../media/image8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3.png"/><Relationship Id="rId5" Type="http://schemas.openxmlformats.org/officeDocument/2006/relationships/image" Target="../media/image89.png"/><Relationship Id="rId4" Type="http://schemas.openxmlformats.org/officeDocument/2006/relationships/image" Target="../media/image7.jpeg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00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7.jpeg"/><Relationship Id="rId7" Type="http://schemas.openxmlformats.org/officeDocument/2006/relationships/image" Target="../media/image10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tags" Target="../tags/tag14.xml"/><Relationship Id="rId7" Type="http://schemas.openxmlformats.org/officeDocument/2006/relationships/image" Target="../media/image1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6.png"/><Relationship Id="rId4" Type="http://schemas.openxmlformats.org/officeDocument/2006/relationships/tags" Target="../tags/tag15.xml"/><Relationship Id="rId9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5" Type="http://schemas.openxmlformats.org/officeDocument/2006/relationships/image" Target="../media/image147.png"/><Relationship Id="rId4" Type="http://schemas.openxmlformats.org/officeDocument/2006/relationships/image" Target="../media/image1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4.png"/><Relationship Id="rId7" Type="http://schemas.openxmlformats.org/officeDocument/2006/relationships/image" Target="../media/image1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45.png"/><Relationship Id="rId9" Type="http://schemas.openxmlformats.org/officeDocument/2006/relationships/image" Target="../media/image1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81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8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79.png"/><Relationship Id="rId5" Type="http://schemas.openxmlformats.org/officeDocument/2006/relationships/tags" Target="../tags/tag20.xml"/><Relationship Id="rId10" Type="http://schemas.openxmlformats.org/officeDocument/2006/relationships/image" Target="../media/image178.png"/><Relationship Id="rId4" Type="http://schemas.openxmlformats.org/officeDocument/2006/relationships/tags" Target="../tags/tag19.xml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12" Type="http://schemas.openxmlformats.org/officeDocument/2006/relationships/image" Target="../media/image17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7.png"/><Relationship Id="rId5" Type="http://schemas.openxmlformats.org/officeDocument/2006/relationships/tags" Target="../tags/tag26.xml"/><Relationship Id="rId10" Type="http://schemas.openxmlformats.org/officeDocument/2006/relationships/image" Target="../media/image179.png"/><Relationship Id="rId4" Type="http://schemas.openxmlformats.org/officeDocument/2006/relationships/tags" Target="../tags/tag25.xml"/><Relationship Id="rId9" Type="http://schemas.openxmlformats.org/officeDocument/2006/relationships/image" Target="../media/image1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3.png"/><Relationship Id="rId3" Type="http://schemas.openxmlformats.org/officeDocument/2006/relationships/tags" Target="../tags/tag29.xml"/><Relationship Id="rId7" Type="http://schemas.openxmlformats.org/officeDocument/2006/relationships/image" Target="../media/image7.jpeg"/><Relationship Id="rId12" Type="http://schemas.openxmlformats.org/officeDocument/2006/relationships/image" Target="../media/image13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35.png"/><Relationship Id="rId5" Type="http://schemas.openxmlformats.org/officeDocument/2006/relationships/tags" Target="../tags/tag31.xml"/><Relationship Id="rId10" Type="http://schemas.openxmlformats.org/officeDocument/2006/relationships/image" Target="../media/image134.png"/><Relationship Id="rId4" Type="http://schemas.openxmlformats.org/officeDocument/2006/relationships/tags" Target="../tags/tag30.xml"/><Relationship Id="rId9" Type="http://schemas.openxmlformats.org/officeDocument/2006/relationships/image" Target="../media/image133.png"/><Relationship Id="rId14" Type="http://schemas.openxmlformats.org/officeDocument/2006/relationships/image" Target="../media/image1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80.png"/><Relationship Id="rId4" Type="http://schemas.openxmlformats.org/officeDocument/2006/relationships/image" Target="../media/image2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direct 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</a:t>
            </a:r>
            <a:r>
              <a:rPr lang="en-US" altLang="ko-KR" dirty="0" smtClean="0"/>
              <a:t>code</a:t>
            </a:r>
            <a:endParaRPr lang="en-US" altLang="ko-KR" dirty="0" smtClean="0"/>
          </a:p>
          <a:p>
            <a:r>
              <a:rPr lang="en-US" altLang="ko-KR" dirty="0" smtClean="0"/>
              <a:t>Is </a:t>
            </a:r>
            <a:r>
              <a:rPr lang="en-US" altLang="ko-KR" dirty="0" smtClean="0"/>
              <a:t> </a:t>
            </a:r>
            <a:r>
              <a:rPr lang="en-US" altLang="ko-KR" dirty="0" smtClean="0"/>
              <a:t>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27" y="5085184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" y="3212976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</a:t>
            </a:r>
            <a:r>
              <a:rPr lang="en-US" altLang="ko-KR" dirty="0" smtClean="0"/>
              <a:t>(absorption 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5651683"/>
            <a:ext cx="4557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</a:t>
            </a:r>
            <a:r>
              <a:rPr lang="en-US" altLang="ko-KR" dirty="0" smtClean="0"/>
              <a:t>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753038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5820587" cy="1638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862" y="5661248"/>
            <a:ext cx="456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Simplification when coupling is weak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80618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633196" y="5205122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6073942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2924944"/>
            <a:ext cx="3288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Energy Dependent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5. </a:t>
            </a:r>
            <a:r>
              <a:rPr lang="en-US" altLang="ko-KR" dirty="0" smtClean="0"/>
              <a:t>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69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0486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</a:t>
            </a:r>
            <a:r>
              <a:rPr lang="en-US" altLang="ko-KR" dirty="0" smtClean="0"/>
              <a:t>calculation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Disappearance </a:t>
            </a:r>
            <a:r>
              <a:rPr lang="en-US" altLang="ko-KR" dirty="0" smtClean="0">
                <a:sym typeface="Wingdings" panose="05000000000000000000" pitchFamily="2" charset="2"/>
              </a:rPr>
              <a:t>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32403</TotalTime>
  <Words>4320</Words>
  <Application>Microsoft Office PowerPoint</Application>
  <PresentationFormat>화면 슬라이드 쇼(4:3)</PresentationFormat>
  <Paragraphs>907</Paragraphs>
  <Slides>119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8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757</cp:revision>
  <cp:lastPrinted>2019-03-25T07:50:09Z</cp:lastPrinted>
  <dcterms:created xsi:type="dcterms:W3CDTF">2013-07-10T02:34:07Z</dcterms:created>
  <dcterms:modified xsi:type="dcterms:W3CDTF">2021-02-23T01:42:27Z</dcterms:modified>
</cp:coreProperties>
</file>